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511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813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755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6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238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135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6136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636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15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895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614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8F4B725-F531-477E-9BCA-73646853C11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A57CEAA-B657-4A06-ACA0-3095FFE0BD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71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6ABBA3-07C4-472A-BC26-34E0B62898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Интенсив №2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8BEABB-8F73-4360-AC9B-D1E7B89E9F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/>
              <a:t>Велиган Павел ИСП-23В</a:t>
            </a:r>
          </a:p>
        </p:txBody>
      </p:sp>
    </p:spTree>
    <p:extLst>
      <p:ext uri="{BB962C8B-B14F-4D97-AF65-F5344CB8AC3E}">
        <p14:creationId xmlns:p14="http://schemas.microsoft.com/office/powerpoint/2010/main" val="2421060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5C4F63-E836-48A6-A278-5188FE243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</a:t>
            </a:r>
            <a:br>
              <a:rPr lang="ru-RU" dirty="0"/>
            </a:br>
            <a:r>
              <a:rPr lang="ru-RU" dirty="0"/>
              <a:t>проекта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584DF27-3F0E-4716-87D6-E8B58BDB6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86379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2126404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73E94-6223-4BC6-9DAF-E8069D6BF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Библиотеки</a:t>
            </a:r>
          </a:p>
        </p:txBody>
      </p:sp>
      <p:pic>
        <p:nvPicPr>
          <p:cNvPr id="1026" name="Picture 2" descr="pandas | pypi via the Tidelift Subscription">
            <a:extLst>
              <a:ext uri="{FF2B5EF4-FFF2-40B4-BE49-F238E27FC236}">
                <a16:creationId xmlns:a16="http://schemas.microsoft.com/office/drawing/2014/main" id="{40BC96FC-DA47-40EF-9EAB-4F8D586BD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6622" y="-143933"/>
            <a:ext cx="3578755" cy="394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CA127BE-2FD1-4C0A-8728-24B5DA812E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38" y="2520292"/>
            <a:ext cx="4016639" cy="180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6DF83E16-C2C0-4ADE-BA85-B359FACB9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714" y="1406611"/>
            <a:ext cx="2421466" cy="242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Seaborn - Data Visualization Library – PyFi">
            <a:extLst>
              <a:ext uri="{FF2B5EF4-FFF2-40B4-BE49-F238E27FC236}">
                <a16:creationId xmlns:a16="http://schemas.microsoft.com/office/drawing/2014/main" id="{F1EF30FD-AC36-4A07-B59A-5B60ED670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444" y="2617344"/>
            <a:ext cx="9177866" cy="516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39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B00D3-189B-46EC-929E-7C879A19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</a:t>
            </a:r>
            <a:br>
              <a:rPr lang="ru-RU" dirty="0"/>
            </a:br>
            <a:r>
              <a:rPr lang="ru-RU" dirty="0"/>
              <a:t>интенсива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A7A1680-21B1-4CD9-BE09-5CC8F0C79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00" y="86360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209531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6ABBA3-07C4-472A-BC26-34E0B62898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Интенсив №2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8BEABB-8F73-4360-AC9B-D1E7B89E9F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/>
              <a:t>Велиган Павел ИСП-23В</a:t>
            </a:r>
          </a:p>
        </p:txBody>
      </p:sp>
    </p:spTree>
    <p:extLst>
      <p:ext uri="{BB962C8B-B14F-4D97-AF65-F5344CB8AC3E}">
        <p14:creationId xmlns:p14="http://schemas.microsoft.com/office/powerpoint/2010/main" val="2307451801"/>
      </p:ext>
    </p:extLst>
  </p:cSld>
  <p:clrMapOvr>
    <a:masterClrMapping/>
  </p:clrMapOvr>
</p:sld>
</file>

<file path=ppt/theme/theme1.xml><?xml version="1.0" encoding="utf-8"?>
<a:theme xmlns:a="http://schemas.openxmlformats.org/drawingml/2006/main" name="Рамка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Рамка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Рамка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TM03457475[[fn=Рамка]]</Template>
  <TotalTime>16</TotalTime>
  <Words>19</Words>
  <Application>Microsoft Office PowerPoint</Application>
  <PresentationFormat>Широкоэкранный</PresentationFormat>
  <Paragraphs>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Corbel</vt:lpstr>
      <vt:lpstr>Wingdings 2</vt:lpstr>
      <vt:lpstr>Рамка</vt:lpstr>
      <vt:lpstr>Интенсив №2</vt:lpstr>
      <vt:lpstr>Описание проекта</vt:lpstr>
      <vt:lpstr>Библиотеки</vt:lpstr>
      <vt:lpstr>Этапы интенсива</vt:lpstr>
      <vt:lpstr>Интенсив №2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Интенсив №2</dc:title>
  <dc:creator>Павел Велиган</dc:creator>
  <cp:lastModifiedBy>Павел Велиган</cp:lastModifiedBy>
  <cp:revision>2</cp:revision>
  <dcterms:created xsi:type="dcterms:W3CDTF">2024-12-16T06:42:49Z</dcterms:created>
  <dcterms:modified xsi:type="dcterms:W3CDTF">2024-12-16T06:58:59Z</dcterms:modified>
</cp:coreProperties>
</file>

<file path=docProps/thumbnail.jpeg>
</file>